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266" r:id="rId2"/>
    <p:sldId id="261" r:id="rId3"/>
    <p:sldId id="262" r:id="rId4"/>
    <p:sldId id="256" r:id="rId5"/>
    <p:sldId id="257" r:id="rId6"/>
    <p:sldId id="258" r:id="rId7"/>
    <p:sldId id="260" r:id="rId8"/>
    <p:sldId id="259" r:id="rId9"/>
    <p:sldId id="263" r:id="rId10"/>
    <p:sldId id="264" r:id="rId11"/>
    <p:sldId id="265"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258FF-D9BD-4ACE-831C-716B9F9EC06F}" type="datetimeFigureOut">
              <a:rPr lang="en-US" smtClean="0"/>
              <a:t>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0624F-CE58-4B10-9098-E918621FE11F}" type="slidenum">
              <a:rPr lang="en-US" smtClean="0"/>
              <a:t>‹#›</a:t>
            </a:fld>
            <a:endParaRPr lang="en-US"/>
          </a:p>
        </p:txBody>
      </p:sp>
    </p:spTree>
    <p:extLst>
      <p:ext uri="{BB962C8B-B14F-4D97-AF65-F5344CB8AC3E}">
        <p14:creationId xmlns:p14="http://schemas.microsoft.com/office/powerpoint/2010/main" val="280548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Coiling together thin, serpentine ropes of porcelain, American artist Cheryl Ann Thomas begins her sculptures with one of the most traditional techniques of pottery. Used by Pre-Columbian, Native American and West African peoples to hand-build large storage jars, coiling has a rich history in the ceramic world. Traditionally the coils were smoothed together and integrated, but Thomas leaves the twists of clay exposed, and imprinted with the mark of her hand. </a:t>
            </a:r>
          </a:p>
          <a:p>
            <a:r>
              <a:rPr lang="en-US" dirty="0" smtClean="0"/>
              <a:t/>
            </a:r>
            <a:br>
              <a:rPr lang="en-US" dirty="0" smtClean="0"/>
            </a:br>
            <a:r>
              <a:rPr lang="en-US" dirty="0" smtClean="0"/>
              <a:t>Once she has constructed tall, thin vessels of coiled porcelain, Thomas fires them, and the weight of the clay causes the works to collapse and fold in on themselves unpredictably. Her early works were the outcomes of this process, while more recently the artist has begun combining these forms and firing them for a second time, creating assembled sculptures of greater scale and power. After firing her pieces and leaving the results to chance, “the resulting forms are exquisite and very delicate, richly open-ended in their associations,” according to Constance </a:t>
            </a:r>
            <a:r>
              <a:rPr lang="en-US" dirty="0" err="1" smtClean="0"/>
              <a:t>Mallinson</a:t>
            </a:r>
            <a:r>
              <a:rPr lang="en-US" dirty="0" smtClean="0"/>
              <a:t> for Art in America. </a:t>
            </a:r>
            <a:br>
              <a:rPr lang="en-US" dirty="0" smtClean="0"/>
            </a:br>
            <a:r>
              <a:rPr lang="en-US" dirty="0" smtClean="0"/>
              <a:t/>
            </a:r>
            <a:br>
              <a:rPr lang="en-US" dirty="0" smtClean="0"/>
            </a:br>
            <a:r>
              <a:rPr lang="en-US" dirty="0" smtClean="0"/>
              <a:t>Thomas’s work is frequently noted for its allusions to the transience and delicacy of existence. Although the heat of the kiln is what causes the collapse of her forms, it also gives the porcelain she uses its durability and strength. In this way, the artist notes that her work “is not a metaphor, but a real and distinct experience of creation and loss.” Thomas has recently expanded her output to include works in bronze and stainless steel, which continue her meditations on fragility.</a:t>
            </a:r>
          </a:p>
        </p:txBody>
      </p:sp>
      <p:sp>
        <p:nvSpPr>
          <p:cNvPr id="4" name="Slide Number Placeholder 3"/>
          <p:cNvSpPr>
            <a:spLocks noGrp="1"/>
          </p:cNvSpPr>
          <p:nvPr>
            <p:ph type="sldNum" sz="quarter" idx="10"/>
          </p:nvPr>
        </p:nvSpPr>
        <p:spPr/>
        <p:txBody>
          <a:bodyPr/>
          <a:lstStyle/>
          <a:p>
            <a:fld id="{9AE0624F-CE58-4B10-9098-E918621FE11F}" type="slidenum">
              <a:rPr lang="en-US" smtClean="0"/>
              <a:t>4</a:t>
            </a:fld>
            <a:endParaRPr lang="en-US"/>
          </a:p>
        </p:txBody>
      </p:sp>
    </p:spTree>
    <p:extLst>
      <p:ext uri="{BB962C8B-B14F-4D97-AF65-F5344CB8AC3E}">
        <p14:creationId xmlns:p14="http://schemas.microsoft.com/office/powerpoint/2010/main" val="349452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4E2512-9672-4EC6-87DF-D8116F25B5C0}"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201170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E2512-9672-4EC6-87DF-D8116F25B5C0}"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53193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E2512-9672-4EC6-87DF-D8116F25B5C0}"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285213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E2512-9672-4EC6-87DF-D8116F25B5C0}"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44897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4E2512-9672-4EC6-87DF-D8116F25B5C0}"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222517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4E2512-9672-4EC6-87DF-D8116F25B5C0}"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324592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4E2512-9672-4EC6-87DF-D8116F25B5C0}"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166479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4E2512-9672-4EC6-87DF-D8116F25B5C0}"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216709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E2512-9672-4EC6-87DF-D8116F25B5C0}"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37016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E2512-9672-4EC6-87DF-D8116F25B5C0}"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254547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E2512-9672-4EC6-87DF-D8116F25B5C0}"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37894-668E-4091-878F-127351D31A21}" type="slidenum">
              <a:rPr lang="en-US" smtClean="0"/>
              <a:t>‹#›</a:t>
            </a:fld>
            <a:endParaRPr lang="en-US"/>
          </a:p>
        </p:txBody>
      </p:sp>
    </p:spTree>
    <p:extLst>
      <p:ext uri="{BB962C8B-B14F-4D97-AF65-F5344CB8AC3E}">
        <p14:creationId xmlns:p14="http://schemas.microsoft.com/office/powerpoint/2010/main" val="379737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E2512-9672-4EC6-87DF-D8116F25B5C0}" type="datetimeFigureOut">
              <a:rPr lang="en-US" smtClean="0"/>
              <a:t>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37894-668E-4091-878F-127351D31A21}" type="slidenum">
              <a:rPr lang="en-US" smtClean="0"/>
              <a:t>‹#›</a:t>
            </a:fld>
            <a:endParaRPr lang="en-US"/>
          </a:p>
        </p:txBody>
      </p:sp>
    </p:spTree>
    <p:extLst>
      <p:ext uri="{BB962C8B-B14F-4D97-AF65-F5344CB8AC3E}">
        <p14:creationId xmlns:p14="http://schemas.microsoft.com/office/powerpoint/2010/main" val="65906758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owersdana.MHASD\Google Drive\ART CLASSES\ART COURSES\CERAMICS\CERAMICS I\What not to do in Ceramic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143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howersdana\Desktop\ART\ART CLASSES\CERAMICS\CERAMICS I\Project 3 - Mimbres Coil Dish\examples\emily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126" y="0"/>
            <a:ext cx="82257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90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howersdana\Desktop\ART\ART CLASSES\CERAMICS\CERAMICS I\Project 3 - Mimbres Coil Dish\examples\emma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606" y="0"/>
            <a:ext cx="7222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28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howersdana.MHASD\Google Drive\ART CLASSES\ART COURSES\CERAMICS\CERAMICS I\Project 1 - Mimbres Coil Pots\Student Examples\EmmaLookabaug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299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howersdana.MHASD\Google Drive\ART CLASSES\ART COURSES\CERAMICS\CERAMICS I\Project 1 - Mimbres Coil Pots\Student Examples\jac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578" y="0"/>
            <a:ext cx="65528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6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howersdana.MHASD\Google Drive\ART CLASSES\ART COURSES\CERAMICS\CERAMICS I\Project 1 - Mimbres Coil Pots\Student Examples\jack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460" y="0"/>
            <a:ext cx="78670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94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owersdana.MHASD\Google Drive\ART CLASSES\ART COURSES\CERAMICS\CERAMICS I\Project 1 - Mimbres Coil Pots\Student Examples\Lydia Sall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940" y="0"/>
            <a:ext cx="6780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4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228600" y="457200"/>
            <a:ext cx="8610600" cy="584775"/>
          </a:xfrm>
          <a:prstGeom prst="rect">
            <a:avLst/>
          </a:prstGeom>
        </p:spPr>
        <p:txBody>
          <a:bodyPr wrap="square">
            <a:spAutoFit/>
          </a:bodyPr>
          <a:lstStyle/>
          <a:p>
            <a:pPr algn="ctr"/>
            <a:r>
              <a:rPr lang="en-US" sz="3200" b="1" dirty="0"/>
              <a:t>Ancient Art of the </a:t>
            </a:r>
            <a:r>
              <a:rPr lang="en-US" sz="3200" b="1" dirty="0" err="1"/>
              <a:t>Mimbres</a:t>
            </a:r>
            <a:r>
              <a:rPr lang="en-US" sz="3200" b="1" dirty="0"/>
              <a:t> Culture</a:t>
            </a:r>
            <a:endParaRPr lang="en-US" sz="3200" dirty="0"/>
          </a:p>
        </p:txBody>
      </p:sp>
      <p:sp>
        <p:nvSpPr>
          <p:cNvPr id="6" name="TextBox 5"/>
          <p:cNvSpPr txBox="1"/>
          <p:nvPr/>
        </p:nvSpPr>
        <p:spPr>
          <a:xfrm>
            <a:off x="228600" y="1137821"/>
            <a:ext cx="8763000" cy="5262979"/>
          </a:xfrm>
          <a:prstGeom prst="rect">
            <a:avLst/>
          </a:prstGeom>
          <a:noFill/>
        </p:spPr>
        <p:txBody>
          <a:bodyPr wrap="square" rtlCol="0">
            <a:spAutoFit/>
          </a:bodyPr>
          <a:lstStyle/>
          <a:p>
            <a:r>
              <a:rPr lang="en-US" sz="2400" dirty="0" smtClean="0"/>
              <a:t>●  Southwestern New Mexico and Eastern Arizona, 1050-1150 A.D.</a:t>
            </a:r>
          </a:p>
          <a:p>
            <a:endParaRPr lang="en-US" sz="2400" dirty="0" smtClean="0"/>
          </a:p>
          <a:p>
            <a:r>
              <a:rPr lang="en-US" sz="2400" dirty="0" smtClean="0"/>
              <a:t>●  ~10,000 ceramic bowls were found from the </a:t>
            </a:r>
            <a:r>
              <a:rPr lang="en-US" sz="2400" dirty="0" err="1" smtClean="0"/>
              <a:t>Mimbres</a:t>
            </a:r>
            <a:r>
              <a:rPr lang="en-US" sz="2400" dirty="0" smtClean="0"/>
              <a:t> Culture</a:t>
            </a:r>
          </a:p>
          <a:p>
            <a:endParaRPr lang="en-US" sz="2400" dirty="0" smtClean="0"/>
          </a:p>
          <a:p>
            <a:r>
              <a:rPr lang="en-US" sz="2400" dirty="0" smtClean="0"/>
              <a:t>●  Pottery was used as part of a burial custom for their deceased</a:t>
            </a:r>
          </a:p>
          <a:p>
            <a:r>
              <a:rPr lang="en-US" sz="2400" dirty="0"/>
              <a:t>	</a:t>
            </a:r>
            <a:r>
              <a:rPr lang="en-US" sz="2400" dirty="0" smtClean="0"/>
              <a:t> ● The bottom of the bowl was punched out to </a:t>
            </a:r>
            <a:r>
              <a:rPr lang="en-US" sz="2400" dirty="0"/>
              <a:t> </a:t>
            </a:r>
            <a:r>
              <a:rPr lang="en-US" sz="2400" dirty="0" smtClean="0"/>
              <a:t>              </a:t>
            </a:r>
          </a:p>
          <a:p>
            <a:r>
              <a:rPr lang="en-US" sz="2400" dirty="0" smtClean="0"/>
              <a:t>	     “release the spirit”</a:t>
            </a:r>
            <a:endParaRPr lang="en-US" sz="2400" dirty="0"/>
          </a:p>
          <a:p>
            <a:endParaRPr lang="en-US" sz="2400" dirty="0" smtClean="0"/>
          </a:p>
          <a:p>
            <a:r>
              <a:rPr lang="en-US" sz="2400" dirty="0" smtClean="0"/>
              <a:t>●  Bold designs were painted on white clay slip using Yucca Brushes  </a:t>
            </a:r>
            <a:r>
              <a:rPr lang="en-US" sz="2400" dirty="0"/>
              <a:t> </a:t>
            </a:r>
          </a:p>
          <a:p>
            <a:endParaRPr lang="en-US" sz="2400" dirty="0" smtClean="0"/>
          </a:p>
          <a:p>
            <a:r>
              <a:rPr lang="en-US" sz="2400" dirty="0" smtClean="0"/>
              <a:t>●  </a:t>
            </a:r>
            <a:r>
              <a:rPr lang="en-US" sz="2400" dirty="0" err="1" smtClean="0"/>
              <a:t>Mimbres</a:t>
            </a:r>
            <a:r>
              <a:rPr lang="en-US" sz="2400" dirty="0" smtClean="0"/>
              <a:t> </a:t>
            </a:r>
            <a:r>
              <a:rPr lang="en-US" sz="2400" dirty="0"/>
              <a:t>iconography </a:t>
            </a:r>
            <a:r>
              <a:rPr lang="en-US" sz="2400" dirty="0" smtClean="0"/>
              <a:t>depicts:</a:t>
            </a:r>
          </a:p>
          <a:p>
            <a:r>
              <a:rPr lang="en-US" sz="2400" dirty="0"/>
              <a:t>	</a:t>
            </a:r>
            <a:r>
              <a:rPr lang="en-US" sz="2400" dirty="0" smtClean="0"/>
              <a:t> ● animals </a:t>
            </a:r>
            <a:r>
              <a:rPr lang="en-US" sz="2400" dirty="0"/>
              <a:t>encountered in daily </a:t>
            </a:r>
            <a:r>
              <a:rPr lang="en-US" sz="2400" dirty="0" smtClean="0"/>
              <a:t>life</a:t>
            </a:r>
          </a:p>
          <a:p>
            <a:r>
              <a:rPr lang="en-US" sz="2400" dirty="0"/>
              <a:t>	</a:t>
            </a:r>
            <a:r>
              <a:rPr lang="en-US" sz="2400" dirty="0" smtClean="0"/>
              <a:t> ● people </a:t>
            </a:r>
            <a:r>
              <a:rPr lang="en-US" sz="2400" dirty="0"/>
              <a:t>in daily </a:t>
            </a:r>
            <a:r>
              <a:rPr lang="en-US" sz="2400" dirty="0" smtClean="0"/>
              <a:t>routines</a:t>
            </a:r>
          </a:p>
          <a:p>
            <a:r>
              <a:rPr lang="en-US" sz="2400" dirty="0"/>
              <a:t>	</a:t>
            </a:r>
            <a:r>
              <a:rPr lang="en-US" sz="2400" dirty="0" smtClean="0"/>
              <a:t> ● geometric </a:t>
            </a:r>
            <a:r>
              <a:rPr lang="en-US" sz="2400" dirty="0"/>
              <a:t>designs. </a:t>
            </a:r>
          </a:p>
        </p:txBody>
      </p:sp>
    </p:spTree>
    <p:extLst>
      <p:ext uri="{BB962C8B-B14F-4D97-AF65-F5344CB8AC3E}">
        <p14:creationId xmlns:p14="http://schemas.microsoft.com/office/powerpoint/2010/main" val="225748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howersdana\Desktop\ART\ART CLASSES\CERAMICS\CERAMICS I\Project 3 - Mimbres Coil Dish\Coil Pot\Mimbres Images\mimbresclassicblackonwhitebowl1000-1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873" y="3563974"/>
            <a:ext cx="3124200" cy="302732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howersdana\Desktop\ART\ART CLASSES\CERAMICS\CERAMICS I\Project 3 - Mimbres Coil Dish\Coil Pot\Mimbres Images\mimbrescoilpotclassicde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145" y="185774"/>
            <a:ext cx="3614208" cy="3175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showersdana\Desktop\ART\ART CLASSES\CERAMICS\CERAMICS I\Project 3 - Mimbres Coil Dish\Coil Pot\Mimbres Images\mimbrescoilpotclassicdesig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45" y="346048"/>
            <a:ext cx="4114800" cy="306552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showersdana\Desktop\ART\ART CLASSES\CERAMICS\CERAMICS I\Project 3 - Mimbres Coil Dish\Coil Pot\Mimbres Images\mimbresstanford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73" y="3543300"/>
            <a:ext cx="4114800" cy="3086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16829" y="346048"/>
            <a:ext cx="1882631" cy="369332"/>
          </a:xfrm>
          <a:prstGeom prst="rect">
            <a:avLst/>
          </a:prstGeom>
          <a:noFill/>
        </p:spPr>
        <p:txBody>
          <a:bodyPr wrap="none" rtlCol="0">
            <a:spAutoFit/>
          </a:bodyPr>
          <a:lstStyle/>
          <a:p>
            <a:r>
              <a:rPr lang="en-US" dirty="0" err="1" smtClean="0"/>
              <a:t>Mimbres</a:t>
            </a:r>
            <a:r>
              <a:rPr lang="en-US" dirty="0" smtClean="0"/>
              <a:t> Coil Pots</a:t>
            </a:r>
            <a:endParaRPr lang="en-US" dirty="0"/>
          </a:p>
        </p:txBody>
      </p:sp>
    </p:spTree>
    <p:extLst>
      <p:ext uri="{BB962C8B-B14F-4D97-AF65-F5344CB8AC3E}">
        <p14:creationId xmlns:p14="http://schemas.microsoft.com/office/powerpoint/2010/main" val="2816440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2971800" cy="1538883"/>
          </a:xfrm>
          <a:prstGeom prst="rect">
            <a:avLst/>
          </a:prstGeom>
          <a:noFill/>
        </p:spPr>
        <p:txBody>
          <a:bodyPr wrap="square" rtlCol="0">
            <a:spAutoFit/>
          </a:bodyPr>
          <a:lstStyle/>
          <a:p>
            <a:r>
              <a:rPr lang="en-US" dirty="0" smtClean="0"/>
              <a:t>Cheryl Ann Thomas</a:t>
            </a:r>
          </a:p>
          <a:p>
            <a:r>
              <a:rPr lang="en-US" sz="2000" i="1" dirty="0" smtClean="0"/>
              <a:t>Soft</a:t>
            </a:r>
            <a:r>
              <a:rPr lang="en-US" sz="2000" dirty="0" smtClean="0"/>
              <a:t> Exhibit, </a:t>
            </a:r>
          </a:p>
          <a:p>
            <a:r>
              <a:rPr lang="en-US" sz="2000" dirty="0" smtClean="0"/>
              <a:t>Frank Lloyd Wright Gallery</a:t>
            </a:r>
          </a:p>
          <a:p>
            <a:r>
              <a:rPr lang="en-US" dirty="0" smtClean="0"/>
              <a:t>American Artist </a:t>
            </a:r>
          </a:p>
          <a:p>
            <a:r>
              <a:rPr lang="en-US" dirty="0" smtClean="0"/>
              <a:t>2013</a:t>
            </a:r>
          </a:p>
        </p:txBody>
      </p:sp>
      <p:pic>
        <p:nvPicPr>
          <p:cNvPr id="1026" name="Picture 2" descr="http://cherylannthomas.com/Soft/Vessel93w.jpg"/>
          <p:cNvPicPr>
            <a:picLocks noChangeAspect="1" noChangeArrowheads="1"/>
          </p:cNvPicPr>
          <p:nvPr/>
        </p:nvPicPr>
        <p:blipFill rotWithShape="1">
          <a:blip r:embed="rId3">
            <a:extLst>
              <a:ext uri="{28A0092B-C50C-407E-A947-70E740481C1C}">
                <a14:useLocalDpi xmlns:a14="http://schemas.microsoft.com/office/drawing/2010/main" val="0"/>
              </a:ext>
            </a:extLst>
          </a:blip>
          <a:srcRect t="9300"/>
          <a:stretch/>
        </p:blipFill>
        <p:spPr bwMode="auto">
          <a:xfrm>
            <a:off x="3886200" y="-72736"/>
            <a:ext cx="5257799" cy="6930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herylannthomas.com/Soft/R327-329&amp;331w.jpg"/>
          <p:cNvPicPr>
            <a:picLocks noChangeAspect="1" noChangeArrowheads="1"/>
          </p:cNvPicPr>
          <p:nvPr/>
        </p:nvPicPr>
        <p:blipFill rotWithShape="1">
          <a:blip r:embed="rId4">
            <a:extLst>
              <a:ext uri="{28A0092B-C50C-407E-A947-70E740481C1C}">
                <a14:useLocalDpi xmlns:a14="http://schemas.microsoft.com/office/drawing/2010/main" val="0"/>
              </a:ext>
            </a:extLst>
          </a:blip>
          <a:srcRect t="9695"/>
          <a:stretch/>
        </p:blipFill>
        <p:spPr bwMode="auto">
          <a:xfrm>
            <a:off x="206828" y="2076735"/>
            <a:ext cx="3526972" cy="462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927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3200400" cy="609600"/>
          </a:xfrm>
        </p:spPr>
        <p:txBody>
          <a:bodyPr>
            <a:normAutofit/>
          </a:bodyPr>
          <a:lstStyle/>
          <a:p>
            <a:pPr marL="0" indent="0">
              <a:buNone/>
            </a:pPr>
            <a:r>
              <a:rPr lang="en-US" sz="2800" dirty="0" smtClean="0"/>
              <a:t>Other Coil Examples</a:t>
            </a:r>
            <a:endParaRPr lang="en-US" sz="2800" dirty="0"/>
          </a:p>
        </p:txBody>
      </p:sp>
      <p:pic>
        <p:nvPicPr>
          <p:cNvPr id="2050" name="Picture 2" descr="http://aneducatedpalate.files.wordpress.com/2011/09/img_66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600"/>
            <a:ext cx="32861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howersdana\Desktop\ART\ART CLASSES\CERAMICS\CERAMICS I\Project 3 - Mimbres Coil Dish\Coil Pot\Coil Pot Images\image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48025"/>
            <a:ext cx="3810000" cy="3609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howersdana\Desktop\ART\ART CLASSES\CERAMICS\CERAMICS I\Project 3 - Mimbres Coil Dish\Coil Pot\Coil Pot Images\image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678873"/>
            <a:ext cx="2444869"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howersdana\Desktop\ART\ART CLASSES\CERAMICS\CERAMICS I\Project 3 - Mimbres Coil Dish\Coil Pot\Coil Pot Images\image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000500"/>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howersdana\Desktop\ART\ART CLASSES\CERAMICS\CERAMICS I\Project 3 - Mimbres Coil Dish\Coil Pot\Coil Pot Images\image09.jpg"/>
          <p:cNvPicPr>
            <a:picLocks noChangeAspect="1" noChangeArrowheads="1"/>
          </p:cNvPicPr>
          <p:nvPr/>
        </p:nvPicPr>
        <p:blipFill rotWithShape="1">
          <a:blip r:embed="rId6">
            <a:extLst>
              <a:ext uri="{28A0092B-C50C-407E-A947-70E740481C1C}">
                <a14:useLocalDpi xmlns:a14="http://schemas.microsoft.com/office/drawing/2010/main" val="0"/>
              </a:ext>
            </a:extLst>
          </a:blip>
          <a:srcRect l="13396" t="4946" r="17591" b="3419"/>
          <a:stretch/>
        </p:blipFill>
        <p:spPr bwMode="auto">
          <a:xfrm>
            <a:off x="287482" y="568037"/>
            <a:ext cx="1521850" cy="267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975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0438"/>
            <a:ext cx="2895600" cy="563562"/>
          </a:xfrm>
        </p:spPr>
        <p:txBody>
          <a:bodyPr>
            <a:normAutofit/>
          </a:bodyPr>
          <a:lstStyle/>
          <a:p>
            <a:pPr algn="l"/>
            <a:r>
              <a:rPr lang="en-US" sz="2800" dirty="0" smtClean="0"/>
              <a:t>Student Examples</a:t>
            </a:r>
            <a:endParaRPr lang="en-US" sz="2800" dirty="0"/>
          </a:p>
        </p:txBody>
      </p:sp>
      <p:pic>
        <p:nvPicPr>
          <p:cNvPr id="3" name="Picture 2" descr="C:\Users\showersdana.MHASD\Google Drive\ART CLASSES\ART COURSES\CERAMICS\CERAMICS I\Project 1 - Mimbres Coil Pots\Student Examples\Example Sketch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2" t="6061" r="3670" b="2424"/>
          <a:stretch/>
        </p:blipFill>
        <p:spPr bwMode="auto">
          <a:xfrm>
            <a:off x="4114800" y="277091"/>
            <a:ext cx="4849092" cy="6276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howersdana.MHASD\Google Drive\ART CLASSES\ART COURSES\CERAMICS\CERAMICS I\Project 1 - Mimbres Coil Pots\Student Examples\ChelseaEdse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85612"/>
            <a:ext cx="3801597" cy="364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2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owersdana\Desktop\ART\ART CLASSES\CERAMICS\CERAMICS I\Project 3 - Mimbres Coil Dish\examples\Gabbi 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03" y="0"/>
            <a:ext cx="72763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owersdana.MHASD\Google Drive\ART CLASSES\ART COURSES\CERAMICS\CERAMICS I\Project 1 - Mimbres Coil Pots\Student Examples\Anah 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15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howersdana\Desktop\ART\ART CLASSES\CERAMICS\CERAMICS I\Project 3 - Mimbres Coil Dish\examples\alli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940" y="0"/>
            <a:ext cx="7556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503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TotalTime>
  <Words>143</Words>
  <Application>Microsoft Office PowerPoint</Application>
  <PresentationFormat>On-screen Show (4:3)</PresentationFormat>
  <Paragraphs>26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Student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showersdana</dc:creator>
  <cp:lastModifiedBy>showersdana</cp:lastModifiedBy>
  <cp:revision>25</cp:revision>
  <dcterms:created xsi:type="dcterms:W3CDTF">2013-10-10T17:56:05Z</dcterms:created>
  <dcterms:modified xsi:type="dcterms:W3CDTF">2017-02-01T19:32:44Z</dcterms:modified>
</cp:coreProperties>
</file>