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9" r:id="rId14"/>
    <p:sldId id="268" r:id="rId15"/>
    <p:sldId id="283" r:id="rId16"/>
    <p:sldId id="273" r:id="rId17"/>
    <p:sldId id="274" r:id="rId18"/>
    <p:sldId id="280" r:id="rId19"/>
    <p:sldId id="281" r:id="rId20"/>
    <p:sldId id="278" r:id="rId21"/>
    <p:sldId id="282" r:id="rId22"/>
    <p:sldId id="275" r:id="rId23"/>
    <p:sldId id="276" r:id="rId24"/>
    <p:sldId id="279" r:id="rId25"/>
    <p:sldId id="277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6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8BAF-5927-4584-9DA2-0D210D3EF23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4C08-A1BC-4211-8385-F867B82A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0DOaznrsw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Ceramic Masks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9465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Ceramic Masks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1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llabright.com/images/c-masks/cm-jungle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"/>
            <a:ext cx="5038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0.etsystatic.com/000/0/5300444/il_fullxfull.196664270.jpg?ref=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88" y="13856"/>
            <a:ext cx="5445611" cy="68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2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esliehagen.com/wp-content/uploads/2010/09/Government-Worker-Ceramic-Mask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"/>
            <a:ext cx="508941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esliehagen.com/wp-content/uploads/2012/06/Day-Dreaming-Ceramic-Mas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5105400" cy="68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-cache-ak0.pinimg.com/236x/1c/d5/96/1cd596f6e054f76b05ac2017fdb49d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746143"/>
            <a:ext cx="4399184" cy="534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a-cache-ec0.pinimg.com/736x/67/c0/75/67c075fa8c0fbfaa364b73f415de5d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01" y="0"/>
            <a:ext cx="5146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7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ics.novica.com/pictures/7/p199171_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36" y="0"/>
            <a:ext cx="656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5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Ceramics I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6290"/>
            <a:ext cx="4191000" cy="49807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a canvas mask as an armature to structure your piece</a:t>
            </a:r>
          </a:p>
          <a:p>
            <a:r>
              <a:rPr lang="en-US" dirty="0" smtClean="0"/>
              <a:t>Your mask must include </a:t>
            </a:r>
            <a:r>
              <a:rPr lang="en-US" dirty="0"/>
              <a:t>at least two facial features (eyes, nose, mouth, ears) – they do not have to be human features. </a:t>
            </a:r>
            <a:endParaRPr lang="en-US" dirty="0" smtClean="0"/>
          </a:p>
          <a:p>
            <a:r>
              <a:rPr lang="en-US" dirty="0" smtClean="0"/>
              <a:t>Your mask should be a representation of your personality OR the personality of your alter-ego</a:t>
            </a:r>
            <a:endParaRPr lang="en-US" dirty="0"/>
          </a:p>
        </p:txBody>
      </p:sp>
      <p:pic>
        <p:nvPicPr>
          <p:cNvPr id="5" name="Picture 3" descr="C:\Users\showersdana.MHASD\Google Drive\ART CLASSES\ART COURSES\CERAMICS\CERAMICS I\Project 5 - Masks\Student Examples\IMG_68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3274" r="8889" b="8263"/>
          <a:stretch/>
        </p:blipFill>
        <p:spPr bwMode="auto">
          <a:xfrm>
            <a:off x="4800600" y="1281545"/>
            <a:ext cx="3558604" cy="50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7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Student </a:t>
            </a:r>
            <a:br>
              <a:rPr lang="en-US" dirty="0" smtClean="0"/>
            </a:br>
            <a:r>
              <a:rPr lang="en-US" dirty="0" smtClean="0"/>
              <a:t>Ceramic Masks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5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owersdana.MHASD\Google Drive\ART CLASSES\ART COURSES\CERAMICS\CERAMICS I\Project 5 - Masks\Student Examples\Alli 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82"/>
            <a:ext cx="4477814" cy="5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owersdana.MHASD\Google Drive\ART CLASSES\ART COURSES\CERAMICS\CERAMICS I\Project 5 - Masks\Student Examples\PaigeOl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4182"/>
            <a:ext cx="4724400" cy="5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8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owersdana.MHASD\Google Drive\ART CLASSES\ART COURSES\CERAMICS\CERAMICS I\Project 5 - Masks\Student Examples\Olivia 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06" y="0"/>
            <a:ext cx="5334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1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owersdana.MHASD\Google Drive\ART CLASSES\ART COURSES\CERAMICS\CERAMICS I\Project 5 - Masks\Student Examples\Hannah Mey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2819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Masks can represent so many things: emotions Good, Bad, Fear, Love, and Power. </a:t>
            </a:r>
          </a:p>
          <a:p>
            <a:r>
              <a:rPr lang="en-US" dirty="0" smtClean="0"/>
              <a:t>Greek theater drama masks represent comedy and tragedy</a:t>
            </a:r>
          </a:p>
        </p:txBody>
      </p:sp>
      <p:pic>
        <p:nvPicPr>
          <p:cNvPr id="2050" name="Picture 2" descr="http://www.jasonericbrooks.net/wp-content/uploads/2013/08/drama-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6172200" cy="49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owersdana.MHASD\Google Drive\ART CLASSES\ART COURSES\CERAMICS\CERAMICS I\Project 5 - Masks\Student Examples\Vanessa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57200"/>
            <a:ext cx="511813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owersdana.MHASD\Google Drive\ART CLASSES\ART COURSES\CERAMICS\CERAMICS I\Project 5 - Masks\Student Examples\Wan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64" y="471055"/>
            <a:ext cx="4771572" cy="57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2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owersdana.MHASD\Google Drive\ART CLASSES\ART COURSES\CERAMICS\CERAMICS I\Project 5 - Masks\Student Examples\RyanSi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owersdana.MHASD\Google Drive\ART CLASSES\ART COURSES\CERAMICS\CERAMICS I\Project 5 - Masks\Student Examples\IMG_68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7677" r="18897" b="9697"/>
          <a:stretch/>
        </p:blipFill>
        <p:spPr bwMode="auto">
          <a:xfrm>
            <a:off x="4890654" y="0"/>
            <a:ext cx="4253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79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owersdana.MHASD\Google Drive\ART CLASSES\ART COURSES\CERAMICS\CERAMICS I\Project 5 - Masks\Student Examples\Ashley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" y="533400"/>
            <a:ext cx="4030867" cy="48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owersdana.MHASD\Google Drive\ART CLASSES\ART COURSES\CERAMICS\CERAMICS I\Project 5 - Masks\Student Examples\Lizzy 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0193"/>
            <a:ext cx="5029200" cy="47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owersdana.MHASD\Google Drive\ART CLASSES\ART COURSES\CERAMICS\CERAMICS I\Project 5 - Masks\Student Examples\Carter 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399"/>
            <a:ext cx="3996536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owersdana.MHASD\Google Drive\ART CLASSES\ART COURSES\CERAMICS\CERAMICS I\Project 5 - Masks\Student Examples\Cheyenne 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50" y="505690"/>
            <a:ext cx="4889995" cy="52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0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owersdana.MHASD\Google Drive\ART CLASSES\ART COURSES\CERAMICS\CERAMICS I\Project 5 - Masks\Student Examples\Zoe 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0"/>
            <a:ext cx="7286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3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owersdana.MHASD\Google Drive\ART CLASSES\ART COURSES\CERAMICS\CERAMICS I\Project 5 - Masks\Student Examples\Keegan 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" y="0"/>
            <a:ext cx="7591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4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How To Make a Clay Mask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75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724400" y="457200"/>
            <a:ext cx="4038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Early death masks from the Egyptians influenced the Romans to also create masks for their departed.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Masks we know in our museums can represent a God, an animal, or even a past King. </a:t>
            </a:r>
          </a:p>
        </p:txBody>
      </p:sp>
      <p:pic>
        <p:nvPicPr>
          <p:cNvPr id="6" name="Picture 2" descr="Mas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4207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6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s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67"/>
            <a:ext cx="4267200" cy="68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457200"/>
            <a:ext cx="4038600" cy="594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African tribal masks not only distinguish different tribes, areas, and animals but all also fertility, social place, etc. </a:t>
            </a:r>
          </a:p>
        </p:txBody>
      </p:sp>
    </p:spTree>
    <p:extLst>
      <p:ext uri="{BB962C8B-B14F-4D97-AF65-F5344CB8AC3E}">
        <p14:creationId xmlns:p14="http://schemas.microsoft.com/office/powerpoint/2010/main" val="360773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5105400" y="533400"/>
            <a:ext cx="4038600" cy="5943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wooden mask from Guatemala is a representation of El Diablo. </a:t>
            </a:r>
            <a:r>
              <a:rPr lang="en-US" dirty="0"/>
              <a:t>These masks are part of the iconographic system of teaching tools created as part of the transition towards Christianity in the 17</a:t>
            </a:r>
            <a:r>
              <a:rPr lang="en-US" baseline="30000" dirty="0"/>
              <a:t>th</a:t>
            </a:r>
            <a:r>
              <a:rPr lang="en-US" dirty="0"/>
              <a:t> </a:t>
            </a:r>
            <a:r>
              <a:rPr lang="en-US" dirty="0" smtClean="0"/>
              <a:t>century. Each </a:t>
            </a:r>
            <a:r>
              <a:rPr lang="en-US" dirty="0"/>
              <a:t>mask portrays a transgression or ‘sin’ that people may face in their everyday lives, such as lust or </a:t>
            </a:r>
            <a:r>
              <a:rPr lang="en-US" dirty="0" smtClean="0"/>
              <a:t>envy.</a:t>
            </a:r>
          </a:p>
        </p:txBody>
      </p:sp>
      <p:pic>
        <p:nvPicPr>
          <p:cNvPr id="4098" name="Picture 2" descr="Mexican Folk Art Devil Mask // Diablo // 1960s Hand Carved - Painted // Real Goat Ho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82"/>
            <a:ext cx="4953000" cy="66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457200"/>
            <a:ext cx="4038600" cy="594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Carnival masks have roots in France and Italy and have spread all the way to New Orleans.  These masks are used as a celebration revolving around Lent.</a:t>
            </a:r>
          </a:p>
        </p:txBody>
      </p:sp>
      <p:pic>
        <p:nvPicPr>
          <p:cNvPr id="8194" name="Picture 2" descr="http://www.maskparade.com/images/joseph_jose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0"/>
            <a:ext cx="4343400" cy="69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3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6234544" y="152400"/>
            <a:ext cx="2909456" cy="670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Chinese Mask is used for the head of a dragon during the Chinese New Year Celebration.</a:t>
            </a:r>
          </a:p>
        </p:txBody>
      </p:sp>
      <p:pic>
        <p:nvPicPr>
          <p:cNvPr id="5122" name="Picture 2" descr="http://www.cultural-china.com/chinaWH/images/exbig_images/5fe5162e93ce1180ba38357a5104fd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5358"/>
          <a:stretch/>
        </p:blipFill>
        <p:spPr bwMode="auto">
          <a:xfrm>
            <a:off x="0" y="0"/>
            <a:ext cx="6234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1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76200"/>
            <a:ext cx="8839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err="1" smtClean="0"/>
              <a:t>Lucha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Masked Mexican wrestlers hiding their identity are a way masks are used today</a:t>
            </a:r>
          </a:p>
        </p:txBody>
      </p:sp>
      <p:pic>
        <p:nvPicPr>
          <p:cNvPr id="6146" name="Picture 2" descr="http://1.bp.blogspot.com/_dqoai_CLonI/TLaZeOBYk2I/AAAAAAAAr7Y/6DqCq-hxOmQ/s1600/eDSC_0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430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4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5638800" y="914400"/>
            <a:ext cx="3505200" cy="594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</a:t>
            </a:r>
            <a:r>
              <a:rPr lang="en-US" dirty="0" smtClean="0"/>
              <a:t>hildhood is filled with masks:           The Lone Ranger, Zorro, Green Goblin, Halloween masks, Batman, Spiderman, The Teenage Mutant Ninja Turtles, </a:t>
            </a:r>
            <a:r>
              <a:rPr lang="en-US" i="1" dirty="0" smtClean="0"/>
              <a:t>etcetera</a:t>
            </a:r>
            <a:r>
              <a:rPr lang="en-US" dirty="0" smtClean="0"/>
              <a:t>.</a:t>
            </a:r>
          </a:p>
        </p:txBody>
      </p:sp>
      <p:pic>
        <p:nvPicPr>
          <p:cNvPr id="7170" name="Picture 2" descr="http://i00.i.aliimg.com/img/pb/948/309/410/410309948_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714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3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6968</TotalTime>
  <Words>290</Words>
  <Application>Microsoft Office PowerPoint</Application>
  <PresentationFormat>On-screen Show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Ceramic Masks</vt:lpstr>
      <vt:lpstr>A little history…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Ceramic Masks</vt:lpstr>
      <vt:lpstr>PowerPoint Presentation</vt:lpstr>
      <vt:lpstr>PowerPoint Presentation</vt:lpstr>
      <vt:lpstr>PowerPoint Presentation</vt:lpstr>
      <vt:lpstr>PowerPoint Presentation</vt:lpstr>
      <vt:lpstr>Ceramics I Masks</vt:lpstr>
      <vt:lpstr>Examples of Student  Ceramic Masks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Make a Clay Mask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showersdana</dc:creator>
  <cp:lastModifiedBy>showersdana</cp:lastModifiedBy>
  <cp:revision>33</cp:revision>
  <dcterms:created xsi:type="dcterms:W3CDTF">2014-04-17T15:45:30Z</dcterms:created>
  <dcterms:modified xsi:type="dcterms:W3CDTF">2017-05-01T19:23:27Z</dcterms:modified>
</cp:coreProperties>
</file>