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61" r:id="rId2"/>
    <p:sldId id="263" r:id="rId3"/>
    <p:sldId id="257" r:id="rId4"/>
    <p:sldId id="256" r:id="rId5"/>
    <p:sldId id="258" r:id="rId6"/>
    <p:sldId id="260" r:id="rId7"/>
    <p:sldId id="265" r:id="rId8"/>
    <p:sldId id="267" r:id="rId9"/>
    <p:sldId id="269" r:id="rId10"/>
    <p:sldId id="264" r:id="rId11"/>
    <p:sldId id="268" r:id="rId12"/>
    <p:sldId id="266"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258FF-D9BD-4ACE-831C-716B9F9EC06F}" type="datetimeFigureOut">
              <a:rPr lang="en-US" smtClean="0"/>
              <a:t>9/15/2015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0624F-CE58-4B10-9098-E918621FE11F}" type="slidenum">
              <a:rPr lang="en-US" smtClean="0"/>
              <a:t>‹#›</a:t>
            </a:fld>
            <a:endParaRPr lang="en-US"/>
          </a:p>
        </p:txBody>
      </p:sp>
    </p:spTree>
    <p:extLst>
      <p:ext uri="{BB962C8B-B14F-4D97-AF65-F5344CB8AC3E}">
        <p14:creationId xmlns:p14="http://schemas.microsoft.com/office/powerpoint/2010/main" val="280548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AE0624F-CE58-4B10-9098-E918621FE11F}" type="slidenum">
              <a:rPr lang="en-US" smtClean="0"/>
              <a:t>2</a:t>
            </a:fld>
            <a:endParaRPr lang="en-US"/>
          </a:p>
        </p:txBody>
      </p:sp>
    </p:spTree>
    <p:extLst>
      <p:ext uri="{BB962C8B-B14F-4D97-AF65-F5344CB8AC3E}">
        <p14:creationId xmlns:p14="http://schemas.microsoft.com/office/powerpoint/2010/main" val="349452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AE0624F-CE58-4B10-9098-E918621FE11F}" type="slidenum">
              <a:rPr lang="en-US" smtClean="0"/>
              <a:t>4</a:t>
            </a:fld>
            <a:endParaRPr lang="en-US"/>
          </a:p>
        </p:txBody>
      </p:sp>
    </p:spTree>
    <p:extLst>
      <p:ext uri="{BB962C8B-B14F-4D97-AF65-F5344CB8AC3E}">
        <p14:creationId xmlns:p14="http://schemas.microsoft.com/office/powerpoint/2010/main" val="349452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4E2512-9672-4EC6-87DF-D8116F25B5C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01170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E2512-9672-4EC6-87DF-D8116F25B5C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53193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E2512-9672-4EC6-87DF-D8116F25B5C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85213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E2512-9672-4EC6-87DF-D8116F25B5C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44897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4E2512-9672-4EC6-87DF-D8116F25B5C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22517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4E2512-9672-4EC6-87DF-D8116F25B5C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324592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4E2512-9672-4EC6-87DF-D8116F25B5C0}"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166479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E2512-9672-4EC6-87DF-D8116F25B5C0}"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16709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E2512-9672-4EC6-87DF-D8116F25B5C0}"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37016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E2512-9672-4EC6-87DF-D8116F25B5C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54547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E2512-9672-4EC6-87DF-D8116F25B5C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379737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E2512-9672-4EC6-87DF-D8116F25B5C0}" type="datetimeFigureOut">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37894-668E-4091-878F-127351D31A21}" type="slidenum">
              <a:rPr lang="en-US" smtClean="0"/>
              <a:t>‹#›</a:t>
            </a:fld>
            <a:endParaRPr lang="en-US"/>
          </a:p>
        </p:txBody>
      </p:sp>
    </p:spTree>
    <p:extLst>
      <p:ext uri="{BB962C8B-B14F-4D97-AF65-F5344CB8AC3E}">
        <p14:creationId xmlns:p14="http://schemas.microsoft.com/office/powerpoint/2010/main" val="6590675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228600" y="457200"/>
            <a:ext cx="8610600" cy="584775"/>
          </a:xfrm>
          <a:prstGeom prst="rect">
            <a:avLst/>
          </a:prstGeom>
        </p:spPr>
        <p:txBody>
          <a:bodyPr wrap="square">
            <a:spAutoFit/>
          </a:bodyPr>
          <a:lstStyle/>
          <a:p>
            <a:pPr algn="ctr"/>
            <a:r>
              <a:rPr lang="en-US" sz="3200" b="1" dirty="0" smtClean="0"/>
              <a:t>Dwellings</a:t>
            </a:r>
            <a:endParaRPr lang="en-US" sz="3200" dirty="0"/>
          </a:p>
        </p:txBody>
      </p:sp>
      <p:sp>
        <p:nvSpPr>
          <p:cNvPr id="6" name="TextBox 5"/>
          <p:cNvSpPr txBox="1"/>
          <p:nvPr/>
        </p:nvSpPr>
        <p:spPr>
          <a:xfrm>
            <a:off x="152400" y="1073289"/>
            <a:ext cx="8915400" cy="5262979"/>
          </a:xfrm>
          <a:prstGeom prst="rect">
            <a:avLst/>
          </a:prstGeom>
          <a:noFill/>
        </p:spPr>
        <p:txBody>
          <a:bodyPr wrap="square" rtlCol="0">
            <a:spAutoFit/>
          </a:bodyPr>
          <a:lstStyle/>
          <a:p>
            <a:r>
              <a:rPr lang="en-US" sz="2400" dirty="0" smtClean="0"/>
              <a:t>●  Students must create a dwelling and an inhabitant that lives in </a:t>
            </a:r>
          </a:p>
          <a:p>
            <a:r>
              <a:rPr lang="en-US" sz="2400" dirty="0"/>
              <a:t> </a:t>
            </a:r>
            <a:r>
              <a:rPr lang="en-US" sz="2400" dirty="0" smtClean="0"/>
              <a:t>    that dwelling (so they must go together).</a:t>
            </a:r>
          </a:p>
          <a:p>
            <a:endParaRPr lang="en-US" sz="2400" dirty="0" smtClean="0"/>
          </a:p>
          <a:p>
            <a:r>
              <a:rPr lang="en-US" sz="2400" dirty="0" smtClean="0"/>
              <a:t>●  Students will use stoneware clay to sculpt their dwelling and glaze</a:t>
            </a:r>
          </a:p>
          <a:p>
            <a:endParaRPr lang="en-US" sz="2400" dirty="0" smtClean="0"/>
          </a:p>
          <a:p>
            <a:r>
              <a:rPr lang="en-US" sz="2400" dirty="0" smtClean="0"/>
              <a:t>●  Get creative!  Make something unique that we haven’t seen before!</a:t>
            </a:r>
          </a:p>
          <a:p>
            <a:r>
              <a:rPr lang="en-US" sz="2400" dirty="0"/>
              <a:t>	</a:t>
            </a:r>
            <a:r>
              <a:rPr lang="en-US" sz="2400" dirty="0" smtClean="0"/>
              <a:t> ● But remember to keep it school appropriate</a:t>
            </a:r>
            <a:endParaRPr lang="en-US" sz="2400" dirty="0"/>
          </a:p>
          <a:p>
            <a:endParaRPr lang="en-US" sz="2400" dirty="0" smtClean="0"/>
          </a:p>
          <a:p>
            <a:r>
              <a:rPr lang="en-US" sz="2400" dirty="0" smtClean="0"/>
              <a:t>●  To start creating, think about using a slab technique (like your tiles)</a:t>
            </a:r>
          </a:p>
          <a:p>
            <a:r>
              <a:rPr lang="en-US" sz="2400" dirty="0"/>
              <a:t> </a:t>
            </a:r>
            <a:r>
              <a:rPr lang="en-US" sz="2400" dirty="0" smtClean="0"/>
              <a:t>    or a pinching technique.  Otherwise, try to think of your project in  </a:t>
            </a:r>
          </a:p>
          <a:p>
            <a:r>
              <a:rPr lang="en-US" sz="2400" dirty="0"/>
              <a:t> </a:t>
            </a:r>
            <a:r>
              <a:rPr lang="en-US" sz="2400" dirty="0" smtClean="0"/>
              <a:t>    the simplest shapes possible and start from there.  </a:t>
            </a:r>
            <a:r>
              <a:rPr lang="en-US" sz="2400" dirty="0"/>
              <a:t> </a:t>
            </a:r>
          </a:p>
          <a:p>
            <a:endParaRPr lang="en-US" sz="2400" dirty="0" smtClean="0"/>
          </a:p>
          <a:p>
            <a:r>
              <a:rPr lang="en-US" sz="2400" dirty="0" smtClean="0"/>
              <a:t>●  The more thought you put into your sketches, the easier creating </a:t>
            </a:r>
          </a:p>
          <a:p>
            <a:r>
              <a:rPr lang="en-US" sz="2400" dirty="0"/>
              <a:t> </a:t>
            </a:r>
            <a:r>
              <a:rPr lang="en-US" sz="2400" dirty="0" smtClean="0"/>
              <a:t>    with clay will be!</a:t>
            </a:r>
            <a:endParaRPr lang="en-US" sz="2400" dirty="0"/>
          </a:p>
        </p:txBody>
      </p:sp>
    </p:spTree>
    <p:extLst>
      <p:ext uri="{BB962C8B-B14F-4D97-AF65-F5344CB8AC3E}">
        <p14:creationId xmlns:p14="http://schemas.microsoft.com/office/powerpoint/2010/main" val="22574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howersdana\Desktop\ART\ART CLASSES\CERAMICS\CERAMICS I\Project 2 - Dwellings\Example Photos\100_73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13" t="8088" r="17261"/>
          <a:stretch/>
        </p:blipFill>
        <p:spPr bwMode="auto">
          <a:xfrm>
            <a:off x="4708227" y="0"/>
            <a:ext cx="4435773" cy="687878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showersdana\Desktop\ART\ART CLASSES\CERAMICS\CERAMICS I\Project 2 - Dwellings\Example Photos\jill1.JPG"/>
          <p:cNvPicPr>
            <a:picLocks noChangeAspect="1" noChangeArrowheads="1"/>
          </p:cNvPicPr>
          <p:nvPr/>
        </p:nvPicPr>
        <p:blipFill rotWithShape="1">
          <a:blip r:embed="rId3">
            <a:extLst>
              <a:ext uri="{28A0092B-C50C-407E-A947-70E740481C1C}">
                <a14:useLocalDpi xmlns:a14="http://schemas.microsoft.com/office/drawing/2010/main" val="0"/>
              </a:ext>
            </a:extLst>
          </a:blip>
          <a:srcRect l="16478" r="6931"/>
          <a:stretch/>
        </p:blipFill>
        <p:spPr bwMode="auto">
          <a:xfrm>
            <a:off x="295644" y="2386857"/>
            <a:ext cx="3428999" cy="43464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showersdana\Desktop\ART\ART CLASSES\CERAMICS\CERAMICS I\Project 2 - Dwellings\Example Photos\juli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843" y="76200"/>
            <a:ext cx="2904757" cy="269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2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howersdana\Desktop\ART\ART CLASSES\CERAMICS\CERAMICS I\Project 2 - Dwellings\Example Photos\jacob1.JPG"/>
          <p:cNvPicPr>
            <a:picLocks noChangeAspect="1" noChangeArrowheads="1"/>
          </p:cNvPicPr>
          <p:nvPr/>
        </p:nvPicPr>
        <p:blipFill rotWithShape="1">
          <a:blip r:embed="rId2">
            <a:extLst>
              <a:ext uri="{28A0092B-C50C-407E-A947-70E740481C1C}">
                <a14:useLocalDpi xmlns:a14="http://schemas.microsoft.com/office/drawing/2010/main" val="0"/>
              </a:ext>
            </a:extLst>
          </a:blip>
          <a:srcRect l="5577" t="8276" b="9134"/>
          <a:stretch/>
        </p:blipFill>
        <p:spPr bwMode="auto">
          <a:xfrm>
            <a:off x="-1" y="2209801"/>
            <a:ext cx="5025897" cy="4648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showersdana\Desktop\ART\ART CLASSES\CERAMICS\CERAMICS I\Project 2 - Dwellings\Example Photos\jaco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132" y="0"/>
            <a:ext cx="4544868" cy="326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6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howersdana\Desktop\ART\ART CLASSES\CERAMICS\CERAMICS I\Project 2 - Dwellings\Example Photos\bethan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45" y="0"/>
            <a:ext cx="80485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1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howersdana\Desktop\ART\ART CLASSES\CERAMICS\CERAMICS I\Project 2 - Dwellings\Example Photos\ni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1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6138"/>
            <a:ext cx="2971800" cy="6801862"/>
          </a:xfrm>
          <a:prstGeom prst="rect">
            <a:avLst/>
          </a:prstGeom>
          <a:noFill/>
        </p:spPr>
        <p:txBody>
          <a:bodyPr wrap="square" rtlCol="0">
            <a:spAutoFit/>
          </a:bodyPr>
          <a:lstStyle/>
          <a:p>
            <a:r>
              <a:rPr lang="en-US" sz="3600" b="1" dirty="0" smtClean="0"/>
              <a:t>Mary Fischer</a:t>
            </a:r>
          </a:p>
          <a:p>
            <a:r>
              <a:rPr lang="en-US" sz="2000" dirty="0"/>
              <a:t>Mary Fischer believes that building with extruded pieces is like playing with Legos. The more pieces you have to play with, the more you can move things around until the right combination appears. Some works include multiple pieces that are not attached so that playing can continue, arranging and rearranging as fancy </a:t>
            </a:r>
            <a:r>
              <a:rPr lang="en-US" sz="2000" dirty="0" smtClean="0"/>
              <a:t>dictates. The </a:t>
            </a:r>
            <a:r>
              <a:rPr lang="en-US" sz="2000" dirty="0"/>
              <a:t>buildings started as boxes. Lids became roofs. Feet and chimneys appeared and things go on from there, changing from season to season.</a:t>
            </a:r>
            <a:endParaRPr lang="en-US" dirty="0" smtClean="0"/>
          </a:p>
        </p:txBody>
      </p:sp>
      <p:pic>
        <p:nvPicPr>
          <p:cNvPr id="2050" name="Picture 2" descr="http://www.mudfire.com/images/artists/Mary-Fischer/mary-fische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174" y="0"/>
            <a:ext cx="57978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2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ry Fischer Tall House at MudFir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84156"/>
            <a:ext cx="3048000" cy="369332"/>
          </a:xfrm>
          <a:prstGeom prst="rect">
            <a:avLst/>
          </a:prstGeom>
        </p:spPr>
        <p:txBody>
          <a:bodyPr wrap="square">
            <a:spAutoFit/>
          </a:bodyPr>
          <a:lstStyle/>
          <a:p>
            <a:r>
              <a:rPr lang="en-US" dirty="0"/>
              <a:t>Mary </a:t>
            </a:r>
            <a:r>
              <a:rPr lang="en-US" dirty="0" smtClean="0"/>
              <a:t>Fischer, </a:t>
            </a:r>
            <a:r>
              <a:rPr lang="en-US" i="1" dirty="0" smtClean="0"/>
              <a:t>Tall House</a:t>
            </a:r>
            <a:r>
              <a:rPr lang="en-US" dirty="0" smtClean="0"/>
              <a:t>, 2012</a:t>
            </a:r>
            <a:endParaRPr lang="en-US" dirty="0"/>
          </a:p>
        </p:txBody>
      </p:sp>
      <p:pic>
        <p:nvPicPr>
          <p:cNvPr id="3078" name="Picture 6" descr="Mary Fischer Grain Bin Sculpture at MudFire Gall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286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860473" y="4918592"/>
            <a:ext cx="3048000" cy="369332"/>
          </a:xfrm>
          <a:prstGeom prst="rect">
            <a:avLst/>
          </a:prstGeom>
        </p:spPr>
        <p:txBody>
          <a:bodyPr wrap="square">
            <a:spAutoFit/>
          </a:bodyPr>
          <a:lstStyle/>
          <a:p>
            <a:r>
              <a:rPr lang="en-US" dirty="0"/>
              <a:t>Mary </a:t>
            </a:r>
            <a:r>
              <a:rPr lang="en-US" dirty="0" smtClean="0"/>
              <a:t>Fischer, </a:t>
            </a:r>
            <a:r>
              <a:rPr lang="en-US" i="1" dirty="0" smtClean="0"/>
              <a:t>Grain Bin</a:t>
            </a:r>
            <a:r>
              <a:rPr lang="en-US" dirty="0" smtClean="0"/>
              <a:t>, 2012</a:t>
            </a:r>
            <a:endParaRPr lang="en-US" dirty="0"/>
          </a:p>
        </p:txBody>
      </p:sp>
    </p:spTree>
    <p:extLst>
      <p:ext uri="{BB962C8B-B14F-4D97-AF65-F5344CB8AC3E}">
        <p14:creationId xmlns:p14="http://schemas.microsoft.com/office/powerpoint/2010/main" val="212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09" y="5181600"/>
            <a:ext cx="2971800" cy="1569660"/>
          </a:xfrm>
          <a:prstGeom prst="rect">
            <a:avLst/>
          </a:prstGeom>
          <a:noFill/>
        </p:spPr>
        <p:txBody>
          <a:bodyPr wrap="square" rtlCol="0">
            <a:spAutoFit/>
          </a:bodyPr>
          <a:lstStyle/>
          <a:p>
            <a:r>
              <a:rPr lang="en-US" sz="2000" b="1" dirty="0" smtClean="0"/>
              <a:t>Joshua </a:t>
            </a:r>
            <a:r>
              <a:rPr lang="en-US" sz="2000" b="1" dirty="0" err="1" smtClean="0"/>
              <a:t>Reinstein</a:t>
            </a:r>
            <a:endParaRPr lang="en-US" sz="2000" b="1" dirty="0" smtClean="0"/>
          </a:p>
          <a:p>
            <a:r>
              <a:rPr lang="en-US" sz="2000" i="1" dirty="0" smtClean="0"/>
              <a:t>Green </a:t>
            </a:r>
            <a:r>
              <a:rPr lang="en-US" sz="2000" i="1" dirty="0" err="1" smtClean="0"/>
              <a:t>Slimey</a:t>
            </a:r>
            <a:r>
              <a:rPr lang="en-US" sz="2000" i="1" dirty="0" smtClean="0"/>
              <a:t> Man</a:t>
            </a:r>
            <a:r>
              <a:rPr lang="en-US" sz="2000" dirty="0" smtClean="0"/>
              <a:t> </a:t>
            </a:r>
          </a:p>
          <a:p>
            <a:r>
              <a:rPr lang="en-US" sz="2000" dirty="0" smtClean="0"/>
              <a:t>John </a:t>
            </a:r>
            <a:r>
              <a:rPr lang="en-US" sz="2000" dirty="0" err="1" smtClean="0"/>
              <a:t>Berggruen</a:t>
            </a:r>
            <a:r>
              <a:rPr lang="en-US" sz="2000" dirty="0" smtClean="0"/>
              <a:t> Gallery</a:t>
            </a:r>
          </a:p>
          <a:p>
            <a:r>
              <a:rPr lang="en-US" dirty="0" smtClean="0"/>
              <a:t>American Artist </a:t>
            </a:r>
          </a:p>
          <a:p>
            <a:r>
              <a:rPr lang="en-US" dirty="0" smtClean="0"/>
              <a:t>2013</a:t>
            </a:r>
          </a:p>
        </p:txBody>
      </p:sp>
      <p:pic>
        <p:nvPicPr>
          <p:cNvPr id="2" name="Picture 2"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28849"/>
            <a:ext cx="6172200" cy="4629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3003161" cy="4629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joshreinstein.weebly.com/uploads/2/4/3/1/2431320/2156188_orig.jpg?217"/>
          <p:cNvPicPr>
            <a:picLocks noChangeAspect="1" noChangeArrowheads="1"/>
          </p:cNvPicPr>
          <p:nvPr/>
        </p:nvPicPr>
        <p:blipFill rotWithShape="1">
          <a:blip r:embed="rId5">
            <a:extLst>
              <a:ext uri="{28A0092B-C50C-407E-A947-70E740481C1C}">
                <a14:useLocalDpi xmlns:a14="http://schemas.microsoft.com/office/drawing/2010/main" val="0"/>
              </a:ext>
            </a:extLst>
          </a:blip>
          <a:srcRect l="1" t="37937" r="1219" b="38297"/>
          <a:stretch/>
        </p:blipFill>
        <p:spPr bwMode="auto">
          <a:xfrm>
            <a:off x="2971800" y="0"/>
            <a:ext cx="6172200" cy="222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2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520" y="6025659"/>
            <a:ext cx="2895600" cy="563562"/>
          </a:xfrm>
        </p:spPr>
        <p:txBody>
          <a:bodyPr>
            <a:normAutofit/>
          </a:bodyPr>
          <a:lstStyle/>
          <a:p>
            <a:pPr algn="l"/>
            <a:r>
              <a:rPr lang="en-US" sz="2800" dirty="0" smtClean="0"/>
              <a:t>Student Examples</a:t>
            </a:r>
            <a:endParaRPr lang="en-US" sz="2800" dirty="0"/>
          </a:p>
        </p:txBody>
      </p:sp>
      <p:pic>
        <p:nvPicPr>
          <p:cNvPr id="4098" name="Picture 2" descr="C:\Users\showersdana\Desktop\ART\ART CLASSES\CERAMICS\CERAMICS I\Project 2 - Dwellings\Example Photos\NATALIE MCNALL\102_73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28600"/>
            <a:ext cx="6217920" cy="46634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howersdana\Desktop\ART\ART CLASSES\CERAMICS\CERAMICS I\Project 2 - Dwellings\Example Photos\NATALIE MCNALL\102_73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3048000"/>
            <a:ext cx="2692284" cy="358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2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owersdana\Desktop\ART\ART CLASSES\CERAMICS\CERAMICS I\Project 2 - Dwellings\Example Photos\Noell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56854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howersdana\Desktop\ART\ART CLASSES\CERAMICS\CERAMICS I\Project 2 - Dwellings\Example Photos\102_74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3" t="1983" r="6090" b="17135"/>
          <a:stretch/>
        </p:blipFill>
        <p:spPr bwMode="auto">
          <a:xfrm>
            <a:off x="4800600" y="838200"/>
            <a:ext cx="4156364" cy="5029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howersdana\Desktop\ART\ART CLASSES\CERAMICS\CERAMICS I\Project 2 - Dwellings\Example Photos\aelish2.JPG"/>
          <p:cNvPicPr>
            <a:picLocks noChangeAspect="1" noChangeArrowheads="1"/>
          </p:cNvPicPr>
          <p:nvPr/>
        </p:nvPicPr>
        <p:blipFill rotWithShape="1">
          <a:blip r:embed="rId4">
            <a:extLst>
              <a:ext uri="{28A0092B-C50C-407E-A947-70E740481C1C}">
                <a14:useLocalDpi xmlns:a14="http://schemas.microsoft.com/office/drawing/2010/main" val="0"/>
              </a:ext>
            </a:extLst>
          </a:blip>
          <a:srcRect t="4000" b="7481"/>
          <a:stretch/>
        </p:blipFill>
        <p:spPr bwMode="auto">
          <a:xfrm>
            <a:off x="0" y="3956165"/>
            <a:ext cx="4495800" cy="290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howersdana\Desktop\ART\ART CLASSES\CERAMICS\CERAMICS I\Project 2 - Dwellings\Example Photos\amand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4999304" cy="593667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howersdana\Desktop\ART\ART CLASSES\CERAMICS\CERAMICS I\Project 2 - Dwellings\Example Photos\BreaG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06" t="3208" r="21256" b="15389"/>
          <a:stretch/>
        </p:blipFill>
        <p:spPr bwMode="auto">
          <a:xfrm>
            <a:off x="5257800" y="2895600"/>
            <a:ext cx="3726872" cy="37961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showersdana\Desktop\ART\ART CLASSES\CERAMICS\CERAMICS I\Project 2 - Dwellings\Example Photos\Cecil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092"/>
          <a:stretch/>
        </p:blipFill>
        <p:spPr bwMode="auto">
          <a:xfrm>
            <a:off x="5244088" y="284962"/>
            <a:ext cx="3740583" cy="238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38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howersdana\Desktop\ART\ART CLASSES\CERAMICS\CERAMICS I\Project 2 - Dwellings\Example Photos\derek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
            <a:ext cx="3545968"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showersdana\Desktop\ART\ART CLASSES\CERAMICS\CERAMICS I\Project 2 - Dwellings\Example Photos\ErinB.JPG"/>
          <p:cNvPicPr>
            <a:picLocks noChangeAspect="1" noChangeArrowheads="1"/>
          </p:cNvPicPr>
          <p:nvPr/>
        </p:nvPicPr>
        <p:blipFill rotWithShape="1">
          <a:blip r:embed="rId3">
            <a:extLst>
              <a:ext uri="{28A0092B-C50C-407E-A947-70E740481C1C}">
                <a14:useLocalDpi xmlns:a14="http://schemas.microsoft.com/office/drawing/2010/main" val="0"/>
              </a:ext>
            </a:extLst>
          </a:blip>
          <a:srcRect t="12738" b="15405"/>
          <a:stretch/>
        </p:blipFill>
        <p:spPr bwMode="auto">
          <a:xfrm>
            <a:off x="171450" y="152400"/>
            <a:ext cx="3076575" cy="294761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showersdana\Desktop\ART\ART CLASSES\CERAMICS\CERAMICS I\Project 2 - Dwellings\Example Photos\julia2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210" b="16908"/>
          <a:stretch/>
        </p:blipFill>
        <p:spPr bwMode="auto">
          <a:xfrm>
            <a:off x="1447800" y="3200400"/>
            <a:ext cx="3600450" cy="354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howersdana\Desktop\ART\ART CLASSES\CERAMICS\CERAMICS I\Project 2 - Dwellings\Example Photos\Mari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 y="76200"/>
            <a:ext cx="4775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showersdana\Desktop\ART\ART CLASSES\CERAMICS\CERAMICS I\Project 2 - Dwellings\Example Photos\michae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76200"/>
            <a:ext cx="42862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showersdana\Desktop\ART\ART CLASSES\CERAMICS\CERAMICS I\Project 2 - Dwellings\Example Photos\photo 1(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733800"/>
            <a:ext cx="4343400" cy="304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35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164</Words>
  <Application>Microsoft Office PowerPoint</Application>
  <PresentationFormat>On-screen Show (4:3)</PresentationFormat>
  <Paragraphs>27</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Student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showersdana</dc:creator>
  <cp:lastModifiedBy>showersdana</cp:lastModifiedBy>
  <cp:revision>32</cp:revision>
  <dcterms:created xsi:type="dcterms:W3CDTF">2013-10-10T17:56:05Z</dcterms:created>
  <dcterms:modified xsi:type="dcterms:W3CDTF">2015-09-15T14:30:38Z</dcterms:modified>
</cp:coreProperties>
</file>